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48" r:id="rId1"/>
    <p:sldMasterId id="2147483660" r:id="rId2"/>
    <p:sldMasterId id="2147484352" r:id="rId3"/>
  </p:sldMasterIdLst>
  <p:notesMasterIdLst>
    <p:notesMasterId r:id="rId7"/>
  </p:notesMasterIdLst>
  <p:handoutMasterIdLst>
    <p:handoutMasterId r:id="rId8"/>
  </p:handoutMasterIdLst>
  <p:sldIdLst>
    <p:sldId id="256" r:id="rId4"/>
    <p:sldId id="340" r:id="rId5"/>
    <p:sldId id="356" r:id="rId6"/>
  </p:sldIdLst>
  <p:sldSz cx="9906000" cy="6858000" type="A4"/>
  <p:notesSz cx="7099300" cy="10234613"/>
  <p:embeddedFontLst>
    <p:embeddedFont>
      <p:font typeface="Calibri" panose="020F0502020204030204" pitchFamily="34" charset="0"/>
      <p:regular r:id="rId9"/>
      <p:bold r:id="rId10"/>
      <p:italic r:id="rId11"/>
      <p:boldItalic r:id="rId12"/>
    </p:embeddedFont>
    <p:embeddedFont>
      <p:font typeface="Calibri Light" panose="020F0302020204030204" pitchFamily="34" charset="0"/>
      <p:regular r:id="rId13"/>
      <p:italic r:id="rId14"/>
    </p:embeddedFont>
    <p:embeddedFont>
      <p:font typeface="Helvetica" panose="020B0604020202020204" pitchFamily="34" charset="0"/>
      <p:regular r:id="rId15"/>
      <p:bold r:id="rId16"/>
      <p:italic r:id="rId17"/>
      <p:boldItalic r:id="rId18"/>
    </p:embeddedFont>
    <p:embeddedFont>
      <p:font typeface="Trebuchet MS" panose="020B0603020202020204" pitchFamily="34" charset="0"/>
      <p:regular r:id="rId19"/>
      <p:bold r:id="rId20"/>
      <p:italic r:id="rId21"/>
      <p:boldItalic r:id="rId22"/>
    </p:embeddedFont>
  </p:embeddedFontLst>
  <p:defaultTextStyle>
    <a:defPPr>
      <a:defRPr lang="en-US"/>
    </a:defPPr>
    <a:lvl1pPr algn="l" rtl="0" fontAlgn="base">
      <a:lnSpc>
        <a:spcPct val="115000"/>
      </a:lnSpc>
      <a:spcBef>
        <a:spcPct val="10000"/>
      </a:spcBef>
      <a:spcAft>
        <a:spcPct val="10000"/>
      </a:spcAft>
      <a:defRPr sz="21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rebuchet MS" pitchFamily="34" charset="0"/>
        <a:ea typeface="+mn-ea"/>
        <a:cs typeface="+mn-cs"/>
      </a:defRPr>
    </a:lvl1pPr>
    <a:lvl2pPr marL="457200" algn="l" rtl="0" fontAlgn="base">
      <a:lnSpc>
        <a:spcPct val="115000"/>
      </a:lnSpc>
      <a:spcBef>
        <a:spcPct val="10000"/>
      </a:spcBef>
      <a:spcAft>
        <a:spcPct val="10000"/>
      </a:spcAft>
      <a:defRPr sz="21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rebuchet MS" pitchFamily="34" charset="0"/>
        <a:ea typeface="+mn-ea"/>
        <a:cs typeface="+mn-cs"/>
      </a:defRPr>
    </a:lvl2pPr>
    <a:lvl3pPr marL="914400" algn="l" rtl="0" fontAlgn="base">
      <a:lnSpc>
        <a:spcPct val="115000"/>
      </a:lnSpc>
      <a:spcBef>
        <a:spcPct val="10000"/>
      </a:spcBef>
      <a:spcAft>
        <a:spcPct val="10000"/>
      </a:spcAft>
      <a:defRPr sz="21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rebuchet MS" pitchFamily="34" charset="0"/>
        <a:ea typeface="+mn-ea"/>
        <a:cs typeface="+mn-cs"/>
      </a:defRPr>
    </a:lvl3pPr>
    <a:lvl4pPr marL="1371600" algn="l" rtl="0" fontAlgn="base">
      <a:lnSpc>
        <a:spcPct val="115000"/>
      </a:lnSpc>
      <a:spcBef>
        <a:spcPct val="10000"/>
      </a:spcBef>
      <a:spcAft>
        <a:spcPct val="10000"/>
      </a:spcAft>
      <a:defRPr sz="21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rebuchet MS" pitchFamily="34" charset="0"/>
        <a:ea typeface="+mn-ea"/>
        <a:cs typeface="+mn-cs"/>
      </a:defRPr>
    </a:lvl4pPr>
    <a:lvl5pPr marL="1828800" algn="l" rtl="0" fontAlgn="base">
      <a:lnSpc>
        <a:spcPct val="115000"/>
      </a:lnSpc>
      <a:spcBef>
        <a:spcPct val="10000"/>
      </a:spcBef>
      <a:spcAft>
        <a:spcPct val="10000"/>
      </a:spcAft>
      <a:defRPr sz="21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rebuchet MS" pitchFamily="34" charset="0"/>
        <a:ea typeface="+mn-ea"/>
        <a:cs typeface="+mn-cs"/>
      </a:defRPr>
    </a:lvl5pPr>
    <a:lvl6pPr marL="2286000" algn="l" defTabSz="914400" rtl="0" eaLnBrk="1" latinLnBrk="0" hangingPunct="1">
      <a:defRPr sz="21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rebuchet MS" pitchFamily="34" charset="0"/>
        <a:ea typeface="+mn-ea"/>
        <a:cs typeface="+mn-cs"/>
      </a:defRPr>
    </a:lvl6pPr>
    <a:lvl7pPr marL="2743200" algn="l" defTabSz="914400" rtl="0" eaLnBrk="1" latinLnBrk="0" hangingPunct="1">
      <a:defRPr sz="21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rebuchet MS" pitchFamily="34" charset="0"/>
        <a:ea typeface="+mn-ea"/>
        <a:cs typeface="+mn-cs"/>
      </a:defRPr>
    </a:lvl7pPr>
    <a:lvl8pPr marL="3200400" algn="l" defTabSz="914400" rtl="0" eaLnBrk="1" latinLnBrk="0" hangingPunct="1">
      <a:defRPr sz="21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rebuchet MS" pitchFamily="34" charset="0"/>
        <a:ea typeface="+mn-ea"/>
        <a:cs typeface="+mn-cs"/>
      </a:defRPr>
    </a:lvl8pPr>
    <a:lvl9pPr marL="3657600" algn="l" defTabSz="914400" rtl="0" eaLnBrk="1" latinLnBrk="0" hangingPunct="1">
      <a:defRPr sz="21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rebuchet MS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01">
          <p15:clr>
            <a:srgbClr val="A4A3A4"/>
          </p15:clr>
        </p15:guide>
        <p15:guide id="2" pos="27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C62"/>
    <a:srgbClr val="FFFFFF"/>
    <a:srgbClr val="000099"/>
    <a:srgbClr val="FFFF99"/>
    <a:srgbClr val="FFFF00"/>
    <a:srgbClr val="FFFFCC"/>
    <a:srgbClr val="FFCCFF"/>
    <a:srgbClr val="CCFFFF"/>
    <a:srgbClr val="FFCC99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677" autoAdjust="0"/>
    <p:restoredTop sz="94622" autoAdjust="0"/>
  </p:normalViewPr>
  <p:slideViewPr>
    <p:cSldViewPr snapToGrid="0">
      <p:cViewPr varScale="1">
        <p:scale>
          <a:sx n="80" d="100"/>
          <a:sy n="80" d="100"/>
        </p:scale>
        <p:origin x="916" y="44"/>
      </p:cViewPr>
      <p:guideLst>
        <p:guide orient="horz" pos="1701"/>
        <p:guide pos="27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13.fntdata"/><Relationship Id="rId7" Type="http://schemas.openxmlformats.org/officeDocument/2006/relationships/notesMaster" Target="notesMasters/notesMaster1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font" Target="fonts/font3.fntdata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font" Target="fonts/font7.fntdata"/><Relationship Id="rId23" Type="http://schemas.openxmlformats.org/officeDocument/2006/relationships/presProps" Target="presProps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1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font" Target="fonts/font14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200">
                <a:effectLst/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263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200">
                <a:effectLst/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263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200">
                <a:effectLst/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263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200">
                <a:effectLst/>
                <a:latin typeface="Times New Roman" pitchFamily="18" charset="0"/>
              </a:defRPr>
            </a:lvl1pPr>
          </a:lstStyle>
          <a:p>
            <a:pPr>
              <a:defRPr/>
            </a:pPr>
            <a:fld id="{F5DF4516-D371-4D3E-8298-D1445592F8B5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300">
                <a:effectLst/>
                <a:latin typeface="Times New Roman" pitchFamily="18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300">
                <a:effectLst/>
                <a:latin typeface="Times New Roman" pitchFamily="18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430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79463" y="768350"/>
            <a:ext cx="5540375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300">
                <a:effectLst/>
                <a:latin typeface="Times New Roman" pitchFamily="18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300">
                <a:effectLst/>
                <a:latin typeface="Times New Roman" pitchFamily="18" charset="0"/>
              </a:defRPr>
            </a:lvl1pPr>
          </a:lstStyle>
          <a:p>
            <a:pPr>
              <a:defRPr/>
            </a:pPr>
            <a:fld id="{CC610479-6624-45F6-92E0-2F7C13810F53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 userDrawn="1"/>
        </p:nvSpPr>
        <p:spPr bwMode="auto">
          <a:xfrm>
            <a:off x="1098550" y="5476875"/>
            <a:ext cx="3938588" cy="44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32" tIns="45717" rIns="91432" bIns="45717"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defRPr/>
            </a:pPr>
            <a:endParaRPr lang="it-IT" sz="2300" dirty="0">
              <a:effectLst/>
              <a:latin typeface="Times New Roman" pitchFamily="18" charset="0"/>
            </a:endParaRP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132013"/>
            <a:ext cx="8420100" cy="1468437"/>
          </a:xfrm>
          <a:noFill/>
        </p:spPr>
        <p:txBody>
          <a:bodyPr/>
          <a:lstStyle>
            <a:lvl1pPr>
              <a:defRPr>
                <a:solidFill>
                  <a:srgbClr val="003399"/>
                </a:solidFill>
              </a:defRPr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84313" y="3884613"/>
            <a:ext cx="6937375" cy="1754187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003399"/>
                </a:solidFill>
              </a:defRPr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</p:spTree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486650" y="0"/>
            <a:ext cx="2419350" cy="64770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228600" y="0"/>
            <a:ext cx="7105650" cy="64770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</p:cSld>
  <p:clrMapOvr>
    <a:masterClrMapping/>
  </p:clrMapOvr>
  <p:transition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FE463B-EC00-4EBE-808B-35252D37AB2B}" type="datetimeFigureOut">
              <a:rPr lang="it-IT"/>
              <a:pPr>
                <a:defRPr/>
              </a:pPr>
              <a:t>30/03/2020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57781-72E5-410B-81F7-040889E6150E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C40E4D-E927-4C11-A49C-58D725D15960}" type="datetimeFigureOut">
              <a:rPr lang="it-IT"/>
              <a:pPr>
                <a:defRPr/>
              </a:pPr>
              <a:t>30/03/2020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966C81-4260-4B83-AB8C-39A368E7B115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D1B085-756B-4142-81E5-293FE3B184CC}" type="datetimeFigureOut">
              <a:rPr lang="it-IT"/>
              <a:pPr>
                <a:defRPr/>
              </a:pPr>
              <a:t>30/03/2020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C5B4A1-C1C8-4F6A-B82B-87A2A572A71D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D6ACD-378E-4539-AEDF-CE0209F3ED4F}" type="datetimeFigureOut">
              <a:rPr lang="it-IT"/>
              <a:pPr>
                <a:defRPr/>
              </a:pPr>
              <a:t>30/03/2020</a:t>
            </a:fld>
            <a:endParaRPr lang="it-IT" dirty="0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F071D1-83B5-460A-BCB0-D3CDC3CE162C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667753-72BC-4E80-8801-FFCF5DCDAFDC}" type="datetimeFigureOut">
              <a:rPr lang="it-IT"/>
              <a:pPr>
                <a:defRPr/>
              </a:pPr>
              <a:t>30/03/2020</a:t>
            </a:fld>
            <a:endParaRPr lang="it-IT" dirty="0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3B4773-9AD9-4BCC-94AA-45D923298FEB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CA6148-178B-416C-927B-8E5257A730FF}" type="datetimeFigureOut">
              <a:rPr lang="it-IT"/>
              <a:pPr>
                <a:defRPr/>
              </a:pPr>
              <a:t>30/03/2020</a:t>
            </a:fld>
            <a:endParaRPr lang="it-IT" dirty="0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8B6F17-0EDB-407D-8FF6-CACFABA189B9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C2D26C-78D4-42D6-BA0E-CB881628643A}" type="datetimeFigureOut">
              <a:rPr lang="it-IT"/>
              <a:pPr>
                <a:defRPr/>
              </a:pPr>
              <a:t>30/03/2020</a:t>
            </a:fld>
            <a:endParaRPr lang="it-IT" dirty="0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ACC7AE-7DD6-405B-B374-0E11CAC26D9C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7B1CAC-806C-4E05-8F5E-627B6983CC38}" type="datetimeFigureOut">
              <a:rPr lang="it-IT"/>
              <a:pPr>
                <a:defRPr/>
              </a:pPr>
              <a:t>30/03/2020</a:t>
            </a:fld>
            <a:endParaRPr lang="it-IT" dirty="0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D7913A-6063-4990-B1F0-A10A68E348A9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</p:cSld>
  <p:clrMapOvr>
    <a:masterClrMapping/>
  </p:clrMapOvr>
  <p:transition>
    <p:random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738773-27FA-4E31-BB8E-F25AA8451325}" type="datetimeFigureOut">
              <a:rPr lang="it-IT"/>
              <a:pPr>
                <a:defRPr/>
              </a:pPr>
              <a:t>30/03/2020</a:t>
            </a:fld>
            <a:endParaRPr lang="it-IT" dirty="0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FB03CC-9B56-4BF5-B637-88FC582E5279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095D15-905B-48D2-9B26-161EDE0E8FA1}" type="datetimeFigureOut">
              <a:rPr lang="it-IT"/>
              <a:pPr>
                <a:defRPr/>
              </a:pPr>
              <a:t>30/03/2020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267308-BB53-4498-AFEB-40F9FCF2D4D0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EBE9B-28A7-48CB-8D92-EFB38AFB4117}" type="datetimeFigureOut">
              <a:rPr lang="it-IT"/>
              <a:pPr>
                <a:defRPr/>
              </a:pPr>
              <a:t>30/03/2020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679DB1-23FD-42F7-A09A-58BCEC3859AF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C587DF-CD5D-498F-BF30-1D11085C9C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149A0DF-D2AF-4C63-8095-11065BD0FE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950"/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8159520-58CF-4371-AFC5-DF37DDCD8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3AF38-7D78-41F6-B360-E3ED18AB7E47}" type="datetimeFigureOut">
              <a:rPr lang="it-IT" smtClean="0"/>
              <a:t>30/03/2020</a:t>
            </a:fld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AA66ABF-97E1-45A4-A378-0A4F43030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272D005-EF78-4F46-8D73-B9E529268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74294-85A4-4C30-82DF-3A22A46EDCB1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2131882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3CBDE91-8791-44CA-A4A5-6AD4AAFC1F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69FAF08-3A5B-484B-83E0-7C1484C5A8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A142319-029B-4E56-B3AE-D573042AF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3AF38-7D78-41F6-B360-E3ED18AB7E47}" type="datetimeFigureOut">
              <a:rPr lang="it-IT" smtClean="0"/>
              <a:t>30/03/2020</a:t>
            </a:fld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F12AC1F-69FF-489C-AE58-9FEB0BEBF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C1402B7-50D1-4ED3-9A70-D6723B23B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74294-85A4-4C30-82DF-3A22A46EDCB1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98663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B2D95DB-2299-4696-9840-7F6AD98E3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4875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6BB3A45-AC45-4AB9-AE9F-BD00078F40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1pPr>
            <a:lvl2pPr marL="371475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DF06C4E-47FF-4248-B5BE-F89625854C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3AF38-7D78-41F6-B360-E3ED18AB7E47}" type="datetimeFigureOut">
              <a:rPr lang="it-IT" smtClean="0"/>
              <a:t>30/03/2020</a:t>
            </a:fld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8C58DA2-7C4F-453A-B10C-73BEFA2D9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0E65F9B-4901-4110-A12E-78E73C560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74294-85A4-4C30-82DF-3A22A46EDCB1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578013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8A89BE1-8F9C-4878-AEEF-3920428C9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F8FCFB1-D29F-45F1-867B-7B73B834E4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5889381-8C99-4231-A9B5-1E8607C5A3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40ED838-84DB-486E-A78B-55A88B7C2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3AF38-7D78-41F6-B360-E3ED18AB7E47}" type="datetimeFigureOut">
              <a:rPr lang="it-IT" smtClean="0"/>
              <a:t>30/03/2020</a:t>
            </a:fld>
            <a:endParaRPr lang="it-IT" dirty="0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DA2A40F-3596-45DB-AE51-88F9557E0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DBE3695-2CD4-4E4B-B11D-63C918E05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74294-85A4-4C30-82DF-3A22A46EDCB1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5000579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BB29F9-BB85-4502-BC56-5C9CC8AD2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220F7B7-FCAE-4069-8165-B9E5E0F017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413D5D3-2695-40E2-AFC5-18C015AC47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1F7775BC-56C7-4769-94A4-5EF85DCDD6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C9F60EC1-BDA9-426D-9788-118166C3E5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19FC271B-5FF2-4848-B825-318959C81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3AF38-7D78-41F6-B360-E3ED18AB7E47}" type="datetimeFigureOut">
              <a:rPr lang="it-IT" smtClean="0"/>
              <a:t>30/03/2020</a:t>
            </a:fld>
            <a:endParaRPr lang="it-IT" dirty="0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BFEB2CA6-D95E-44DC-8001-2241667006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EBEEDBBB-6C7E-4EBC-A646-327601FE8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74294-85A4-4C30-82DF-3A22A46EDCB1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228662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47AAC42-E9A3-4446-B73C-EE3FB18C4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615CABA-5730-4A5D-9DE3-76EAFB1230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3AF38-7D78-41F6-B360-E3ED18AB7E47}" type="datetimeFigureOut">
              <a:rPr lang="it-IT" smtClean="0"/>
              <a:t>30/03/2020</a:t>
            </a:fld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A3DF0FC6-34D9-4AB5-AAA8-2E4CDD52A7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DEE32EDC-714E-4477-8D01-9DB08D628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74294-85A4-4C30-82DF-3A22A46EDCB1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70805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712E2B7F-914A-4FC9-A1B9-B6EB69B0B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3AF38-7D78-41F6-B360-E3ED18AB7E47}" type="datetimeFigureOut">
              <a:rPr lang="it-IT" smtClean="0"/>
              <a:t>30/03/2020</a:t>
            </a:fld>
            <a:endParaRPr lang="it-IT" dirty="0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B0FFAD24-BAAB-4766-AD21-4A568850A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C8DA85D-F496-40BE-AD08-5EFB2F00D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74294-85A4-4C30-82DF-3A22A46EDCB1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12572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</p:spTree>
  </p:cSld>
  <p:clrMapOvr>
    <a:masterClrMapping/>
  </p:clrMapOvr>
  <p:transition>
    <p:random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0A04607-F1D0-4F08-8FAA-D309D1089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6870F5-A778-40DB-9E23-3401546EF2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8043A60-6092-4446-AC1B-26FFA2A2F4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768E35B-EF0D-4BBD-BD6E-BF5D9AC50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3AF38-7D78-41F6-B360-E3ED18AB7E47}" type="datetimeFigureOut">
              <a:rPr lang="it-IT" smtClean="0"/>
              <a:t>30/03/2020</a:t>
            </a:fld>
            <a:endParaRPr lang="it-IT" dirty="0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826A7C2-BBC8-4959-ADF2-903FC44C54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F1E5E5E-B458-4D83-B790-68E4B9AAC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74294-85A4-4C30-82DF-3A22A46EDCB1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5013618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0034ABD-039B-4694-8134-435B8AC02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E5E66B3-8B1B-42C6-9D2D-0C6901775C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endParaRPr lang="it-IT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9F3BC57-89D4-4673-9B25-35E5671CC7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78FEFC6-8999-4B81-A2EA-3ADAF0CEC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3AF38-7D78-41F6-B360-E3ED18AB7E47}" type="datetimeFigureOut">
              <a:rPr lang="it-IT" smtClean="0"/>
              <a:t>30/03/2020</a:t>
            </a:fld>
            <a:endParaRPr lang="it-IT" dirty="0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76CAAB5-5CF4-4655-BED0-DE1F3F01E2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DF0CDE5-8F56-44FC-AA3F-B24D01447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74294-85A4-4C30-82DF-3A22A46EDCB1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147617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898BA7-FFF4-4D27-8AD9-C93220815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0E3F2BB-BFAE-4D8D-853A-2B009E9218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E3070B6-268F-4183-A766-56CD4B569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3AF38-7D78-41F6-B360-E3ED18AB7E47}" type="datetimeFigureOut">
              <a:rPr lang="it-IT" smtClean="0"/>
              <a:t>30/03/2020</a:t>
            </a:fld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B2C282B-45E9-45A7-A0FA-11846FC7C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7AC4981-5709-4ADB-A237-B3DCED6E4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74294-85A4-4C30-82DF-3A22A46EDCB1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703084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BA5B9A2E-B5C7-4C49-9B5E-FEC119AF4D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DB47787-A8A6-456B-8CD6-7DF2739FBB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896DF09-CBE5-4D27-8B24-04D8164EC6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3AF38-7D78-41F6-B360-E3ED18AB7E47}" type="datetimeFigureOut">
              <a:rPr lang="it-IT" smtClean="0"/>
              <a:t>30/03/2020</a:t>
            </a:fld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85E914A-9230-4365-B82A-86E3131FD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BAD13C3-89E9-482E-BBCC-98D91F18A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74294-85A4-4C30-82DF-3A22A46EDCB1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08566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228600" y="838200"/>
            <a:ext cx="4641850" cy="5638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022850" y="838200"/>
            <a:ext cx="4643438" cy="5638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</p:spTree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</p:spTree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Rectangle 21"/>
          <p:cNvSpPr>
            <a:spLocks noChangeArrowheads="1"/>
          </p:cNvSpPr>
          <p:nvPr userDrawn="1"/>
        </p:nvSpPr>
        <p:spPr bwMode="auto">
          <a:xfrm>
            <a:off x="0" y="6543675"/>
            <a:ext cx="9906000" cy="314325"/>
          </a:xfrm>
          <a:prstGeom prst="rect">
            <a:avLst/>
          </a:prstGeom>
          <a:solidFill>
            <a:srgbClr val="000099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1432" tIns="45717" rIns="91432" bIns="45717" anchor="ctr"/>
          <a:lstStyle/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it-IT" sz="2300" dirty="0">
              <a:solidFill>
                <a:srgbClr val="000099"/>
              </a:solidFill>
              <a:effectLst/>
              <a:latin typeface="Helvetica" pitchFamily="34" charset="0"/>
            </a:endParaRPr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116388" y="0"/>
            <a:ext cx="5789612" cy="685800"/>
          </a:xfrm>
          <a:prstGeom prst="rect">
            <a:avLst/>
          </a:prstGeom>
          <a:solidFill>
            <a:srgbClr val="000099"/>
          </a:solidFill>
          <a:ln w="9525">
            <a:noFill/>
            <a:miter lim="800000"/>
            <a:headEnd/>
            <a:tailEnd/>
          </a:ln>
        </p:spPr>
        <p:txBody>
          <a:bodyPr vert="horz" wrap="square" lIns="91432" tIns="45717" rIns="91432" bIns="4571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838200"/>
            <a:ext cx="9437688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2" tIns="45717" rIns="91432" bIns="4571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032" name="Line 8"/>
          <p:cNvSpPr>
            <a:spLocks noChangeShapeType="1"/>
          </p:cNvSpPr>
          <p:nvPr userDrawn="1"/>
        </p:nvSpPr>
        <p:spPr bwMode="auto">
          <a:xfrm>
            <a:off x="0" y="685800"/>
            <a:ext cx="9906000" cy="0"/>
          </a:xfrm>
          <a:prstGeom prst="line">
            <a:avLst/>
          </a:prstGeom>
          <a:noFill/>
          <a:ln w="41275">
            <a:solidFill>
              <a:srgbClr val="000099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it-IT" dirty="0"/>
          </a:p>
        </p:txBody>
      </p:sp>
      <p:sp>
        <p:nvSpPr>
          <p:cNvPr id="1034" name="Text Box 10"/>
          <p:cNvSpPr txBox="1">
            <a:spLocks noChangeArrowheads="1"/>
          </p:cNvSpPr>
          <p:nvPr userDrawn="1"/>
        </p:nvSpPr>
        <p:spPr bwMode="auto">
          <a:xfrm>
            <a:off x="1098550" y="5476875"/>
            <a:ext cx="3938588" cy="44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32" tIns="45717" rIns="91432" bIns="45717"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defRPr/>
            </a:pPr>
            <a:endParaRPr lang="it-IT" sz="2300" dirty="0">
              <a:effectLst/>
              <a:latin typeface="Times New Roman" pitchFamily="18" charset="0"/>
            </a:endParaRPr>
          </a:p>
        </p:txBody>
      </p:sp>
      <p:sp>
        <p:nvSpPr>
          <p:cNvPr id="1037" name="Text Box 13"/>
          <p:cNvSpPr txBox="1">
            <a:spLocks noChangeArrowheads="1"/>
          </p:cNvSpPr>
          <p:nvPr userDrawn="1"/>
        </p:nvSpPr>
        <p:spPr bwMode="auto">
          <a:xfrm>
            <a:off x="9312275" y="6553200"/>
            <a:ext cx="5651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32" tIns="45717" rIns="91432" bIns="45717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defRPr/>
            </a:pPr>
            <a:fld id="{A161A01E-E9EF-408F-A085-020A35EDACE9}" type="slidenum">
              <a:rPr lang="it-IT" sz="1400">
                <a:solidFill>
                  <a:srgbClr val="DFDFDF"/>
                </a:solidFill>
                <a:effectLst/>
              </a:rPr>
              <a:pPr algn="ctr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defRPr/>
              </a:pPr>
              <a:t>‹N›</a:t>
            </a:fld>
            <a:endParaRPr lang="it-IT" sz="1400" dirty="0">
              <a:solidFill>
                <a:srgbClr val="DFDFDF"/>
              </a:solidFill>
              <a:effectLst/>
            </a:endParaRPr>
          </a:p>
        </p:txBody>
      </p:sp>
      <p:sp>
        <p:nvSpPr>
          <p:cNvPr id="1043" name="Line 19"/>
          <p:cNvSpPr>
            <a:spLocks noChangeShapeType="1"/>
          </p:cNvSpPr>
          <p:nvPr userDrawn="1"/>
        </p:nvSpPr>
        <p:spPr bwMode="auto">
          <a:xfrm>
            <a:off x="0" y="6553200"/>
            <a:ext cx="9906000" cy="0"/>
          </a:xfrm>
          <a:prstGeom prst="line">
            <a:avLst/>
          </a:prstGeom>
          <a:noFill/>
          <a:ln w="41275">
            <a:solidFill>
              <a:srgbClr val="000099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it-IT" dirty="0"/>
          </a:p>
        </p:txBody>
      </p:sp>
      <p:pic>
        <p:nvPicPr>
          <p:cNvPr id="10" name="Picture 5"/>
          <p:cNvPicPr/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77800" y="0"/>
            <a:ext cx="8128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351" r:id="rId1"/>
    <p:sldLayoutId id="2147484330" r:id="rId2"/>
    <p:sldLayoutId id="2147484331" r:id="rId3"/>
    <p:sldLayoutId id="2147484332" r:id="rId4"/>
    <p:sldLayoutId id="2147484333" r:id="rId5"/>
    <p:sldLayoutId id="2147484334" r:id="rId6"/>
    <p:sldLayoutId id="2147484335" r:id="rId7"/>
    <p:sldLayoutId id="2147484336" r:id="rId8"/>
    <p:sldLayoutId id="2147484337" r:id="rId9"/>
    <p:sldLayoutId id="2147484338" r:id="rId10"/>
    <p:sldLayoutId id="2147484339" r:id="rId11"/>
  </p:sldLayoutIdLst>
  <p:transition>
    <p:random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2300" b="1">
          <a:solidFill>
            <a:srgbClr val="DFDFD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300" b="1">
          <a:solidFill>
            <a:srgbClr val="DFDFDF"/>
          </a:solidFill>
          <a:latin typeface="Trebuchet M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300" b="1">
          <a:solidFill>
            <a:srgbClr val="DFDFDF"/>
          </a:solidFill>
          <a:latin typeface="Trebuchet M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300" b="1">
          <a:solidFill>
            <a:srgbClr val="DFDFDF"/>
          </a:solidFill>
          <a:latin typeface="Trebuchet M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300" b="1">
          <a:solidFill>
            <a:srgbClr val="DFDFDF"/>
          </a:solidFill>
          <a:latin typeface="Trebuchet M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300" b="1">
          <a:solidFill>
            <a:srgbClr val="DFDFDF"/>
          </a:solidFill>
          <a:latin typeface="Trebuchet M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300" b="1">
          <a:solidFill>
            <a:srgbClr val="DFDFDF"/>
          </a:solidFill>
          <a:latin typeface="Trebuchet M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300" b="1">
          <a:solidFill>
            <a:srgbClr val="DFDFDF"/>
          </a:solidFill>
          <a:latin typeface="Trebuchet M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300" b="1">
          <a:solidFill>
            <a:srgbClr val="DFDFDF"/>
          </a:solidFill>
          <a:latin typeface="Trebuchet MS" pitchFamily="34" charset="0"/>
        </a:defRPr>
      </a:lvl9pPr>
    </p:titleStyle>
    <p:bodyStyle>
      <a:lvl1pPr marL="341313" indent="-341313" algn="l" rtl="0" eaLnBrk="0" fontAlgn="base" hangingPunct="0">
        <a:spcBef>
          <a:spcPct val="20000"/>
        </a:spcBef>
        <a:spcAft>
          <a:spcPct val="0"/>
        </a:spcAft>
        <a:buChar char="•"/>
        <a:defRPr sz="3100">
          <a:solidFill>
            <a:srgbClr val="000099"/>
          </a:solidFill>
          <a:latin typeface="+mn-lt"/>
          <a:ea typeface="+mn-ea"/>
          <a:cs typeface="+mn-cs"/>
        </a:defRPr>
      </a:lvl1pPr>
      <a:lvl2pPr marL="741363" indent="-285750" algn="l" rtl="0" eaLnBrk="0" fontAlgn="base" hangingPunct="0">
        <a:spcBef>
          <a:spcPct val="20000"/>
        </a:spcBef>
        <a:spcAft>
          <a:spcPct val="0"/>
        </a:spcAft>
        <a:buChar char="–"/>
        <a:defRPr sz="2700">
          <a:solidFill>
            <a:srgbClr val="000099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300">
          <a:solidFill>
            <a:srgbClr val="000099"/>
          </a:solidFill>
          <a:latin typeface="+mn-lt"/>
        </a:defRPr>
      </a:lvl3pPr>
      <a:lvl4pPr marL="1601788" indent="-231775" algn="l" rtl="0" eaLnBrk="0" fontAlgn="base" hangingPunct="0">
        <a:spcBef>
          <a:spcPct val="20000"/>
        </a:spcBef>
        <a:spcAft>
          <a:spcPct val="0"/>
        </a:spcAft>
        <a:buChar char="–"/>
        <a:defRPr sz="1900">
          <a:solidFill>
            <a:srgbClr val="000099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900">
          <a:solidFill>
            <a:srgbClr val="000099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900">
          <a:solidFill>
            <a:srgbClr val="000099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900">
          <a:solidFill>
            <a:srgbClr val="000099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900">
          <a:solidFill>
            <a:srgbClr val="000099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900">
          <a:solidFill>
            <a:srgbClr val="000099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egnaposto titolo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614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8D93068-52A3-4DA6-BF0B-B36988AEEA52}" type="datetimeFigureOut">
              <a:rPr lang="it-IT"/>
              <a:pPr>
                <a:defRPr/>
              </a:pPr>
              <a:t>30/03/2020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ABA307C-9BBE-4008-8B9A-C0AAECE6D677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40" r:id="rId1"/>
    <p:sldLayoutId id="2147484341" r:id="rId2"/>
    <p:sldLayoutId id="2147484342" r:id="rId3"/>
    <p:sldLayoutId id="2147484343" r:id="rId4"/>
    <p:sldLayoutId id="2147484344" r:id="rId5"/>
    <p:sldLayoutId id="2147484345" r:id="rId6"/>
    <p:sldLayoutId id="2147484346" r:id="rId7"/>
    <p:sldLayoutId id="2147484347" r:id="rId8"/>
    <p:sldLayoutId id="2147484348" r:id="rId9"/>
    <p:sldLayoutId id="2147484349" r:id="rId10"/>
    <p:sldLayoutId id="214748435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44EFED4B-A702-48F4-84C2-EB58FACEC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403921C-7034-4DD5-B9D2-43C7D5998C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6E3D3EE-EE57-4D4A-B4CE-0F13EB458E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93AF38-7D78-41F6-B360-E3ED18AB7E47}" type="datetimeFigureOut">
              <a:rPr lang="it-IT" smtClean="0"/>
              <a:t>30/03/2020</a:t>
            </a:fld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1CF7D50-16FB-4F86-982C-F6F55ACA3A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CA68874-9D4A-4F96-95CC-AA7DADA0E6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074294-85A4-4C30-82DF-3A22A46EDCB1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89686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53" r:id="rId1"/>
    <p:sldLayoutId id="2147484354" r:id="rId2"/>
    <p:sldLayoutId id="2147484355" r:id="rId3"/>
    <p:sldLayoutId id="2147484356" r:id="rId4"/>
    <p:sldLayoutId id="2147484357" r:id="rId5"/>
    <p:sldLayoutId id="2147484358" r:id="rId6"/>
    <p:sldLayoutId id="2147484359" r:id="rId7"/>
    <p:sldLayoutId id="2147484360" r:id="rId8"/>
    <p:sldLayoutId id="2147484361" r:id="rId9"/>
    <p:sldLayoutId id="2147484362" r:id="rId10"/>
    <p:sldLayoutId id="2147484363" r:id="rId11"/>
  </p:sldLayoutIdLst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1">
            <a:extLst>
              <a:ext uri="{FF2B5EF4-FFF2-40B4-BE49-F238E27FC236}">
                <a16:creationId xmlns:a16="http://schemas.microsoft.com/office/drawing/2014/main" id="{A53DE091-7F38-4842-91B1-BF97B6A08ED9}"/>
              </a:ext>
            </a:extLst>
          </p:cNvPr>
          <p:cNvGrpSpPr/>
          <p:nvPr/>
        </p:nvGrpSpPr>
        <p:grpSpPr>
          <a:xfrm>
            <a:off x="0" y="137432"/>
            <a:ext cx="9906000" cy="1216429"/>
            <a:chOff x="0" y="780821"/>
            <a:chExt cx="9906000" cy="1216429"/>
          </a:xfrm>
        </p:grpSpPr>
        <p:pic>
          <p:nvPicPr>
            <p:cNvPr id="5" name="Immagine 4">
              <a:extLst>
                <a:ext uri="{FF2B5EF4-FFF2-40B4-BE49-F238E27FC236}">
                  <a16:creationId xmlns:a16="http://schemas.microsoft.com/office/drawing/2014/main" id="{4F2FD8DF-108E-45E1-A505-7F6CDECC49D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780821"/>
              <a:ext cx="1309285" cy="1216429"/>
            </a:xfrm>
            <a:prstGeom prst="rect">
              <a:avLst/>
            </a:prstGeom>
          </p:spPr>
        </p:pic>
        <p:pic>
          <p:nvPicPr>
            <p:cNvPr id="7" name="Immagine 6">
              <a:extLst>
                <a:ext uri="{FF2B5EF4-FFF2-40B4-BE49-F238E27FC236}">
                  <a16:creationId xmlns:a16="http://schemas.microsoft.com/office/drawing/2014/main" id="{2D546B3D-ECDE-45BE-9313-0D38D0CB784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86305" y="890884"/>
              <a:ext cx="1019695" cy="838626"/>
            </a:xfrm>
            <a:prstGeom prst="rect">
              <a:avLst/>
            </a:prstGeom>
          </p:spPr>
        </p:pic>
      </p:grp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8A4868F7-BC92-4AEF-95DE-793DE3EA78F9}"/>
              </a:ext>
            </a:extLst>
          </p:cNvPr>
          <p:cNvSpPr txBox="1"/>
          <p:nvPr/>
        </p:nvSpPr>
        <p:spPr>
          <a:xfrm>
            <a:off x="0" y="2348126"/>
            <a:ext cx="9905999" cy="830997"/>
          </a:xfrm>
          <a:prstGeom prst="rect">
            <a:avLst/>
          </a:prstGeom>
          <a:solidFill>
            <a:srgbClr val="000099"/>
          </a:solidFill>
        </p:spPr>
        <p:txBody>
          <a:bodyPr wrap="square" rtlCol="0">
            <a:spAutoFit/>
          </a:bodyPr>
          <a:lstStyle/>
          <a:p>
            <a:pPr algn="ctr" defTabSz="74295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2400" dirty="0">
                <a:solidFill>
                  <a:schemeClr val="bg1"/>
                </a:solidFill>
                <a:effectLst/>
                <a:latin typeface="Calibri" panose="020F0502020204030204"/>
              </a:rPr>
              <a:t>Laurea Magistrale in Ingegneria Aerospaziale</a:t>
            </a:r>
          </a:p>
          <a:p>
            <a:pPr algn="ctr" defTabSz="74295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2400" dirty="0">
                <a:solidFill>
                  <a:srgbClr val="FF0000"/>
                </a:solidFill>
                <a:effectLst/>
                <a:latin typeface="Calibri" panose="020F0502020204030204"/>
              </a:rPr>
              <a:t>TITOLO TESI</a:t>
            </a: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16C5B1B3-3AA9-4299-8142-F56AAFC37D91}"/>
              </a:ext>
            </a:extLst>
          </p:cNvPr>
          <p:cNvGrpSpPr/>
          <p:nvPr/>
        </p:nvGrpSpPr>
        <p:grpSpPr>
          <a:xfrm>
            <a:off x="330949" y="4200293"/>
            <a:ext cx="9244102" cy="2126864"/>
            <a:chOff x="330949" y="4200293"/>
            <a:chExt cx="9244102" cy="2126864"/>
          </a:xfrm>
        </p:grpSpPr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E0CB96B2-310F-44EE-B6B9-3061E914F001}"/>
                </a:ext>
              </a:extLst>
            </p:cNvPr>
            <p:cNvSpPr txBox="1"/>
            <p:nvPr/>
          </p:nvSpPr>
          <p:spPr>
            <a:xfrm>
              <a:off x="330949" y="4200293"/>
              <a:ext cx="5147138" cy="21268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742950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it-IT" sz="1800" dirty="0">
                  <a:solidFill>
                    <a:prstClr val="black"/>
                  </a:solidFill>
                  <a:effectLst/>
                  <a:latin typeface="Calibri" panose="020F0502020204030204"/>
                </a:rPr>
                <a:t>Relatore:</a:t>
              </a:r>
              <a:br>
                <a:rPr lang="it-IT" sz="1800" dirty="0">
                  <a:solidFill>
                    <a:prstClr val="black"/>
                  </a:solidFill>
                  <a:effectLst/>
                  <a:latin typeface="Calibri" panose="020F0502020204030204"/>
                </a:rPr>
              </a:br>
              <a:r>
                <a:rPr lang="it-IT" sz="1800" dirty="0">
                  <a:solidFill>
                    <a:srgbClr val="FF0000"/>
                  </a:solidFill>
                  <a:effectLst/>
                  <a:latin typeface="Calibri" panose="020F0502020204030204"/>
                </a:rPr>
                <a:t>Prof. Ing. XXXX XXXXX</a:t>
              </a:r>
            </a:p>
            <a:p>
              <a:pPr defTabSz="742950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endParaRPr lang="it-IT" sz="1800" dirty="0">
                <a:solidFill>
                  <a:prstClr val="black"/>
                </a:solidFill>
                <a:effectLst/>
                <a:latin typeface="Calibri" panose="020F0502020204030204"/>
              </a:endParaRPr>
            </a:p>
            <a:p>
              <a:pPr defTabSz="742950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it-IT" sz="1800" dirty="0">
                  <a:solidFill>
                    <a:prstClr val="black"/>
                  </a:solidFill>
                  <a:effectLst/>
                  <a:latin typeface="Calibri" panose="020F0502020204030204"/>
                </a:rPr>
                <a:t>Correlatori:</a:t>
              </a:r>
              <a:br>
                <a:rPr lang="it-IT" sz="1800" dirty="0">
                  <a:solidFill>
                    <a:prstClr val="black"/>
                  </a:solidFill>
                  <a:effectLst/>
                  <a:latin typeface="Calibri" panose="020F0502020204030204"/>
                </a:rPr>
              </a:br>
              <a:r>
                <a:rPr lang="it-IT" sz="1800" dirty="0">
                  <a:solidFill>
                    <a:srgbClr val="FF0000"/>
                  </a:solidFill>
                  <a:effectLst/>
                  <a:latin typeface="Calibri" panose="020F0502020204030204"/>
                </a:rPr>
                <a:t>Titolo Nome Cognome</a:t>
              </a:r>
            </a:p>
          </p:txBody>
        </p:sp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3B07BEFA-4493-43F8-A869-23DD49CDD885}"/>
                </a:ext>
              </a:extLst>
            </p:cNvPr>
            <p:cNvSpPr txBox="1"/>
            <p:nvPr/>
          </p:nvSpPr>
          <p:spPr>
            <a:xfrm>
              <a:off x="7605132" y="4200293"/>
              <a:ext cx="196991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742950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it-IT" sz="1800" dirty="0">
                  <a:solidFill>
                    <a:prstClr val="black"/>
                  </a:solidFill>
                  <a:effectLst/>
                  <a:latin typeface="Calibri" panose="020F0502020204030204"/>
                </a:rPr>
                <a:t>Candidato:</a:t>
              </a:r>
            </a:p>
            <a:p>
              <a:pPr defTabSz="742950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it-IT" sz="1800" dirty="0">
                  <a:solidFill>
                    <a:srgbClr val="FF0000"/>
                  </a:solidFill>
                  <a:effectLst/>
                  <a:latin typeface="Calibri" panose="020F0502020204030204"/>
                </a:rPr>
                <a:t>Nome Cognome</a:t>
              </a:r>
            </a:p>
            <a:p>
              <a:pPr defTabSz="74295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it-IT" sz="1800" dirty="0">
                  <a:solidFill>
                    <a:prstClr val="black"/>
                  </a:solidFill>
                  <a:effectLst/>
                  <a:latin typeface="Calibri" panose="020F0502020204030204"/>
                </a:rPr>
                <a:t>Matr. M53/</a:t>
              </a:r>
              <a:r>
                <a:rPr lang="it-IT" sz="1800" dirty="0">
                  <a:solidFill>
                    <a:srgbClr val="FF0000"/>
                  </a:solidFill>
                  <a:effectLst/>
                  <a:latin typeface="Calibri" panose="020F0502020204030204"/>
                </a:rPr>
                <a:t>XXXXXX</a:t>
              </a:r>
            </a:p>
          </p:txBody>
        </p:sp>
      </p:grp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8593FD4-A666-4494-9963-52EB93526622}"/>
              </a:ext>
            </a:extLst>
          </p:cNvPr>
          <p:cNvSpPr txBox="1"/>
          <p:nvPr/>
        </p:nvSpPr>
        <p:spPr>
          <a:xfrm>
            <a:off x="0" y="322482"/>
            <a:ext cx="9906000" cy="1313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 algn="ctr" defTabSz="74295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2800" dirty="0">
                <a:solidFill>
                  <a:prstClr val="black"/>
                </a:solidFill>
                <a:effectLst/>
                <a:latin typeface="Calibri" panose="020F0502020204030204"/>
              </a:rPr>
              <a:t>Università degli Studi di Napoli "Federico II"</a:t>
            </a:r>
          </a:p>
          <a:p>
            <a:pPr lvl="0" algn="ctr" defTabSz="74295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it-IT" sz="1138" dirty="0">
              <a:solidFill>
                <a:prstClr val="black"/>
              </a:solidFill>
              <a:effectLst/>
              <a:latin typeface="Calibri" panose="020F0502020204030204"/>
            </a:endParaRPr>
          </a:p>
          <a:p>
            <a:pPr lvl="0" algn="ctr" defTabSz="74295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2000" dirty="0">
                <a:solidFill>
                  <a:prstClr val="black"/>
                </a:solidFill>
                <a:effectLst/>
                <a:latin typeface="Calibri" panose="020F0502020204030204"/>
              </a:rPr>
              <a:t>Scuola Politecnica e delle Scienze di Base</a:t>
            </a:r>
            <a:br>
              <a:rPr lang="it-IT" sz="2000" dirty="0">
                <a:solidFill>
                  <a:prstClr val="black"/>
                </a:solidFill>
                <a:effectLst/>
                <a:latin typeface="Calibri" panose="020F0502020204030204"/>
              </a:rPr>
            </a:br>
            <a:r>
              <a:rPr lang="it-IT" sz="2000" dirty="0">
                <a:solidFill>
                  <a:prstClr val="black"/>
                </a:solidFill>
                <a:effectLst/>
                <a:latin typeface="Calibri" panose="020F0502020204030204"/>
              </a:rPr>
              <a:t>Dipartimento di Ingegneria Industriale</a:t>
            </a:r>
            <a:endParaRPr lang="it-IT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21112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000099"/>
          </a:solidFill>
        </p:spPr>
        <p:txBody>
          <a:bodyPr/>
          <a:lstStyle/>
          <a:p>
            <a:r>
              <a:rPr lang="en-US" sz="2400" b="0" kern="1200" dirty="0">
                <a:solidFill>
                  <a:schemeClr val="bg1"/>
                </a:solidFill>
                <a:latin typeface="Calibri" panose="020F0502020204030204"/>
                <a:ea typeface="+mn-ea"/>
                <a:cs typeface="+mn-cs"/>
              </a:rPr>
              <a:t>Outline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384A453-634A-4BBF-A91C-1C7B068ED0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r>
              <a:rPr lang="it-IT" dirty="0" err="1"/>
              <a:t>Issue</a:t>
            </a:r>
            <a:r>
              <a:rPr lang="it-IT" dirty="0"/>
              <a:t> 1</a:t>
            </a:r>
          </a:p>
          <a:p>
            <a:r>
              <a:rPr lang="it-IT" dirty="0" err="1"/>
              <a:t>Issue</a:t>
            </a:r>
            <a:r>
              <a:rPr lang="it-IT" dirty="0"/>
              <a:t> 2</a:t>
            </a:r>
          </a:p>
          <a:p>
            <a:r>
              <a:rPr lang="it-IT" dirty="0"/>
              <a:t>…</a:t>
            </a:r>
          </a:p>
          <a:p>
            <a:r>
              <a:rPr lang="it-IT" dirty="0" err="1"/>
              <a:t>Issue</a:t>
            </a:r>
            <a:r>
              <a:rPr lang="it-IT" dirty="0"/>
              <a:t> n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D2276988-CBD0-4E10-B703-9051CF13C50A}"/>
              </a:ext>
            </a:extLst>
          </p:cNvPr>
          <p:cNvSpPr/>
          <p:nvPr/>
        </p:nvSpPr>
        <p:spPr bwMode="auto">
          <a:xfrm>
            <a:off x="58189" y="-62345"/>
            <a:ext cx="989215" cy="6858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15000"/>
              </a:lnSpc>
              <a:spcBef>
                <a:spcPct val="10000"/>
              </a:spcBef>
              <a:spcAft>
                <a:spcPct val="10000"/>
              </a:spcAft>
              <a:buClrTx/>
              <a:buSzTx/>
              <a:buFontTx/>
              <a:buNone/>
              <a:tabLst/>
            </a:pPr>
            <a:endParaRPr kumimoji="0" lang="it-IT" sz="2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grpSp>
        <p:nvGrpSpPr>
          <p:cNvPr id="10" name="Gruppo 9">
            <a:extLst>
              <a:ext uri="{FF2B5EF4-FFF2-40B4-BE49-F238E27FC236}">
                <a16:creationId xmlns:a16="http://schemas.microsoft.com/office/drawing/2014/main" id="{BC8A1B54-C73B-470C-A2F6-A1DF87CF5058}"/>
              </a:ext>
            </a:extLst>
          </p:cNvPr>
          <p:cNvGrpSpPr/>
          <p:nvPr/>
        </p:nvGrpSpPr>
        <p:grpSpPr>
          <a:xfrm>
            <a:off x="-1" y="6294"/>
            <a:ext cx="1587731" cy="617161"/>
            <a:chOff x="-1" y="6294"/>
            <a:chExt cx="1587731" cy="617161"/>
          </a:xfrm>
        </p:grpSpPr>
        <p:sp>
          <p:nvSpPr>
            <p:cNvPr id="9" name="Rettangolo 8">
              <a:extLst>
                <a:ext uri="{FF2B5EF4-FFF2-40B4-BE49-F238E27FC236}">
                  <a16:creationId xmlns:a16="http://schemas.microsoft.com/office/drawing/2014/main" id="{49692EB9-1EA0-4749-8454-4D3FDB5EBD0E}"/>
                </a:ext>
              </a:extLst>
            </p:cNvPr>
            <p:cNvSpPr/>
            <p:nvPr/>
          </p:nvSpPr>
          <p:spPr bwMode="auto">
            <a:xfrm>
              <a:off x="-1" y="16626"/>
              <a:ext cx="1587731" cy="606829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15000"/>
                </a:lnSpc>
                <a:spcBef>
                  <a:spcPct val="10000"/>
                </a:spcBef>
                <a:spcAft>
                  <a:spcPct val="10000"/>
                </a:spcAft>
                <a:buClrTx/>
                <a:buSzTx/>
                <a:buFontTx/>
                <a:buNone/>
                <a:tabLst/>
              </a:pPr>
              <a:endParaRPr kumimoji="0" lang="it-IT" sz="2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pic>
          <p:nvPicPr>
            <p:cNvPr id="7" name="Immagine 6">
              <a:extLst>
                <a:ext uri="{FF2B5EF4-FFF2-40B4-BE49-F238E27FC236}">
                  <a16:creationId xmlns:a16="http://schemas.microsoft.com/office/drawing/2014/main" id="{46893133-C8D8-414E-8641-0E3C161BC5A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7590" y="6294"/>
              <a:ext cx="750411" cy="617161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000099"/>
          </a:solidFill>
        </p:spPr>
        <p:txBody>
          <a:bodyPr/>
          <a:lstStyle/>
          <a:p>
            <a:r>
              <a:rPr lang="en-US" sz="2400" b="0" kern="1200" dirty="0">
                <a:solidFill>
                  <a:schemeClr val="bg1"/>
                </a:solidFill>
                <a:latin typeface="Calibri" panose="020F0502020204030204"/>
                <a:ea typeface="+mn-ea"/>
                <a:cs typeface="+mn-cs"/>
              </a:rPr>
              <a:t>Conclusion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8016BFDF-AA11-44BC-BC06-37396E73F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D2276988-CBD0-4E10-B703-9051CF13C50A}"/>
              </a:ext>
            </a:extLst>
          </p:cNvPr>
          <p:cNvSpPr/>
          <p:nvPr/>
        </p:nvSpPr>
        <p:spPr bwMode="auto">
          <a:xfrm>
            <a:off x="58189" y="-62345"/>
            <a:ext cx="989215" cy="6858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15000"/>
              </a:lnSpc>
              <a:spcBef>
                <a:spcPct val="10000"/>
              </a:spcBef>
              <a:spcAft>
                <a:spcPct val="10000"/>
              </a:spcAft>
              <a:buClrTx/>
              <a:buSzTx/>
              <a:buFontTx/>
              <a:buNone/>
              <a:tabLst/>
            </a:pPr>
            <a:endParaRPr kumimoji="0" lang="it-IT" sz="2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grpSp>
        <p:nvGrpSpPr>
          <p:cNvPr id="10" name="Gruppo 9">
            <a:extLst>
              <a:ext uri="{FF2B5EF4-FFF2-40B4-BE49-F238E27FC236}">
                <a16:creationId xmlns:a16="http://schemas.microsoft.com/office/drawing/2014/main" id="{BC8A1B54-C73B-470C-A2F6-A1DF87CF5058}"/>
              </a:ext>
            </a:extLst>
          </p:cNvPr>
          <p:cNvGrpSpPr/>
          <p:nvPr/>
        </p:nvGrpSpPr>
        <p:grpSpPr>
          <a:xfrm>
            <a:off x="-1" y="6294"/>
            <a:ext cx="1587731" cy="617161"/>
            <a:chOff x="-1" y="6294"/>
            <a:chExt cx="1587731" cy="617161"/>
          </a:xfrm>
        </p:grpSpPr>
        <p:sp>
          <p:nvSpPr>
            <p:cNvPr id="9" name="Rettangolo 8">
              <a:extLst>
                <a:ext uri="{FF2B5EF4-FFF2-40B4-BE49-F238E27FC236}">
                  <a16:creationId xmlns:a16="http://schemas.microsoft.com/office/drawing/2014/main" id="{49692EB9-1EA0-4749-8454-4D3FDB5EBD0E}"/>
                </a:ext>
              </a:extLst>
            </p:cNvPr>
            <p:cNvSpPr/>
            <p:nvPr/>
          </p:nvSpPr>
          <p:spPr bwMode="auto">
            <a:xfrm>
              <a:off x="-1" y="16626"/>
              <a:ext cx="1587731" cy="606829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15000"/>
                </a:lnSpc>
                <a:spcBef>
                  <a:spcPct val="10000"/>
                </a:spcBef>
                <a:spcAft>
                  <a:spcPct val="10000"/>
                </a:spcAft>
                <a:buClrTx/>
                <a:buSzTx/>
                <a:buFontTx/>
                <a:buNone/>
                <a:tabLst/>
              </a:pPr>
              <a:endParaRPr kumimoji="0" lang="it-IT" sz="2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pic>
          <p:nvPicPr>
            <p:cNvPr id="7" name="Immagine 6">
              <a:extLst>
                <a:ext uri="{FF2B5EF4-FFF2-40B4-BE49-F238E27FC236}">
                  <a16:creationId xmlns:a16="http://schemas.microsoft.com/office/drawing/2014/main" id="{46893133-C8D8-414E-8641-0E3C161BC5A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7590" y="6294"/>
              <a:ext cx="750411" cy="6171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886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15000"/>
          </a:lnSpc>
          <a:spcBef>
            <a:spcPct val="10000"/>
          </a:spcBef>
          <a:spcAft>
            <a:spcPct val="10000"/>
          </a:spcAft>
          <a:buClrTx/>
          <a:buSzTx/>
          <a:buFontTx/>
          <a:buNone/>
          <a:tabLst/>
          <a:defRPr kumimoji="0" lang="en-US" sz="21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rebuchet MS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15000"/>
          </a:lnSpc>
          <a:spcBef>
            <a:spcPct val="10000"/>
          </a:spcBef>
          <a:spcAft>
            <a:spcPct val="10000"/>
          </a:spcAft>
          <a:buClrTx/>
          <a:buSzTx/>
          <a:buFontTx/>
          <a:buNone/>
          <a:tabLst/>
          <a:defRPr kumimoji="0" lang="en-US" sz="21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rebuchet MS" pitchFamily="34" charset="0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Personalizza struttur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  <a:ln>
          <a:noFill/>
        </a:ln>
      </a:spPr>
      <a:bodyPr wrap="square" rtlCol="0">
        <a:spAutoFit/>
      </a:bodyPr>
      <a:lstStyle>
        <a:defPPr algn="ctr">
          <a:defRPr sz="3200" dirty="0" smtClean="0">
            <a:solidFill>
              <a:schemeClr val="bg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12721</TotalTime>
  <Words>43</Words>
  <Application>Microsoft Office PowerPoint</Application>
  <PresentationFormat>A4 (21x29,7 cm)</PresentationFormat>
  <Paragraphs>18</Paragraphs>
  <Slides>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3</vt:i4>
      </vt:variant>
      <vt:variant>
        <vt:lpstr>Titoli diapositive</vt:lpstr>
      </vt:variant>
      <vt:variant>
        <vt:i4>3</vt:i4>
      </vt:variant>
    </vt:vector>
  </HeadingPairs>
  <TitlesOfParts>
    <vt:vector size="12" baseType="lpstr">
      <vt:lpstr>Helvetica</vt:lpstr>
      <vt:lpstr>Times New Roman</vt:lpstr>
      <vt:lpstr>Calibri Light</vt:lpstr>
      <vt:lpstr>Trebuchet MS</vt:lpstr>
      <vt:lpstr>Calibri</vt:lpstr>
      <vt:lpstr>Arial</vt:lpstr>
      <vt:lpstr>Struttura predefinita</vt:lpstr>
      <vt:lpstr>Personalizza struttura</vt:lpstr>
      <vt:lpstr>Tema di Office</vt:lpstr>
      <vt:lpstr>Presentazione standard di PowerPoint</vt:lpstr>
      <vt:lpstr>Outline</vt:lpstr>
      <vt:lpstr>Conclusion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ESTENSIONE ATC SU LINEE FERROVIARIE TRADIZIONALI</dc:subject>
  <dc:creator>Enrico Molero</dc:creator>
  <cp:lastModifiedBy>RAFFAELE SAVINO</cp:lastModifiedBy>
  <cp:revision>1086</cp:revision>
  <dcterms:created xsi:type="dcterms:W3CDTF">1601-01-01T00:00:00Z</dcterms:created>
  <dcterms:modified xsi:type="dcterms:W3CDTF">2020-03-30T18:10:21Z</dcterms:modified>
</cp:coreProperties>
</file>